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43F364E-C66D-46D9-ABD2-9A148DE99E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Aflito e triste coração, </a:t>
            </a:r>
          </a:p>
          <a:p>
            <a:r>
              <a:rPr lang="pt-BR" dirty="0"/>
              <a:t>Deus cuidará de ti; </a:t>
            </a:r>
          </a:p>
          <a:p>
            <a:r>
              <a:rPr lang="pt-BR" dirty="0"/>
              <a:t>Por ti opera a Sua mão,</a:t>
            </a:r>
          </a:p>
          <a:p>
            <a:r>
              <a:rPr lang="pt-BR" dirty="0"/>
              <a:t>Que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2585313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596F0F-2F5F-4C36-BCBA-4E411C181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cuidará de ti;</a:t>
            </a:r>
          </a:p>
          <a:p>
            <a:r>
              <a:rPr lang="pt-BR" dirty="0"/>
              <a:t>Em cada dia proverá. </a:t>
            </a:r>
          </a:p>
          <a:p>
            <a:r>
              <a:rPr lang="pt-BR" dirty="0"/>
              <a:t>Sim, cuidará de ti; </a:t>
            </a:r>
          </a:p>
          <a:p>
            <a:r>
              <a:rPr lang="pt-BR" dirty="0"/>
              <a:t>Deus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2269618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4D2B101-2D0B-43B6-B480-404B4AC32D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dor cruel, na provação, </a:t>
            </a:r>
          </a:p>
          <a:p>
            <a:r>
              <a:rPr lang="pt-BR" dirty="0"/>
              <a:t>Deus cuidará de ti; </a:t>
            </a:r>
          </a:p>
          <a:p>
            <a:r>
              <a:rPr lang="pt-BR" dirty="0"/>
              <a:t>Socorro dá e salvação, </a:t>
            </a:r>
          </a:p>
          <a:p>
            <a:r>
              <a:rPr lang="pt-BR" dirty="0"/>
              <a:t>Pois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317086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596F0F-2F5F-4C36-BCBA-4E411C181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cuidará de ti;</a:t>
            </a:r>
          </a:p>
          <a:p>
            <a:r>
              <a:rPr lang="pt-BR" dirty="0"/>
              <a:t>Em cada dia proverá. </a:t>
            </a:r>
          </a:p>
          <a:p>
            <a:r>
              <a:rPr lang="pt-BR" dirty="0"/>
              <a:t>Sim, cuidará de ti; </a:t>
            </a:r>
          </a:p>
          <a:p>
            <a:r>
              <a:rPr lang="pt-BR" dirty="0"/>
              <a:t>Deus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1919550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7B438D8-B77F-4BB9-9375-B920E7513C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tua fé Deus quer provar, </a:t>
            </a:r>
          </a:p>
          <a:p>
            <a:r>
              <a:rPr lang="pt-BR" dirty="0"/>
              <a:t>Mas cuidará de ti; </a:t>
            </a:r>
          </a:p>
          <a:p>
            <a:r>
              <a:rPr lang="pt-BR" dirty="0"/>
              <a:t>O teu amor quer aumentar, </a:t>
            </a:r>
          </a:p>
          <a:p>
            <a:r>
              <a:rPr lang="pt-BR" dirty="0"/>
              <a:t>E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3194362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596F0F-2F5F-4C36-BCBA-4E411C181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cuidará de ti;</a:t>
            </a:r>
          </a:p>
          <a:p>
            <a:r>
              <a:rPr lang="pt-BR" dirty="0"/>
              <a:t>Em cada dia proverá. </a:t>
            </a:r>
          </a:p>
          <a:p>
            <a:r>
              <a:rPr lang="pt-BR" dirty="0"/>
              <a:t>Sim, cuidará de ti; </a:t>
            </a:r>
          </a:p>
          <a:p>
            <a:r>
              <a:rPr lang="pt-BR" dirty="0"/>
              <a:t>Deus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1866254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42FE111-D0A9-4573-B865-23890AF646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que é mister te pode dar </a:t>
            </a:r>
          </a:p>
          <a:p>
            <a:r>
              <a:rPr lang="pt-BR" dirty="0"/>
              <a:t>Quem cuidará de ti; </a:t>
            </a:r>
          </a:p>
          <a:p>
            <a:r>
              <a:rPr lang="pt-BR" dirty="0"/>
              <a:t>Nos braços Seus te sustentar, </a:t>
            </a:r>
          </a:p>
          <a:p>
            <a:r>
              <a:rPr lang="pt-BR" dirty="0"/>
              <a:t>Pois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3500406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CUIDARÁ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596F0F-2F5F-4C36-BCBA-4E411C1817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cuidará de ti;</a:t>
            </a:r>
          </a:p>
          <a:p>
            <a:r>
              <a:rPr lang="pt-BR" dirty="0"/>
              <a:t>Em cada dia proverá. </a:t>
            </a:r>
          </a:p>
          <a:p>
            <a:r>
              <a:rPr lang="pt-BR" dirty="0"/>
              <a:t>Sim, cuidará de ti; </a:t>
            </a:r>
          </a:p>
          <a:p>
            <a:r>
              <a:rPr lang="pt-BR" dirty="0"/>
              <a:t>Deus cuidará de ti.</a:t>
            </a:r>
          </a:p>
        </p:txBody>
      </p:sp>
    </p:spTree>
    <p:extLst>
      <p:ext uri="{BB962C8B-B14F-4D97-AF65-F5344CB8AC3E}">
        <p14:creationId xmlns:p14="http://schemas.microsoft.com/office/powerpoint/2010/main" val="3852904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177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CUIDARÁ DE TI</vt:lpstr>
      <vt:lpstr>DEUS CUIDARÁ DE TI</vt:lpstr>
      <vt:lpstr>DEUS CUIDARÁ DE TI</vt:lpstr>
      <vt:lpstr>DEUS CUIDARÁ DE TI</vt:lpstr>
      <vt:lpstr>DEUS CUIDARÁ DE TI</vt:lpstr>
      <vt:lpstr>DEUS CUIDARÁ DE TI</vt:lpstr>
      <vt:lpstr>DEUS CUIDARÁ DE TI</vt:lpstr>
      <vt:lpstr>DEUS CUIDARÁ DE TI</vt:lpstr>
      <vt:lpstr>DEUS CUIDARÁ DE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2019-06-12T22:56:00Z</dcterms:modified>
</cp:coreProperties>
</file>

<file path=docProps/thumbnail.jpeg>
</file>